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4"/>
    <p:sldMasterId id="2147483751" r:id="rId5"/>
  </p:sldMasterIdLst>
  <p:notesMasterIdLst>
    <p:notesMasterId r:id="rId12"/>
  </p:notesMasterIdLst>
  <p:handoutMasterIdLst>
    <p:handoutMasterId r:id="rId13"/>
  </p:handoutMasterIdLst>
  <p:sldIdLst>
    <p:sldId id="404" r:id="rId6"/>
    <p:sldId id="306" r:id="rId7"/>
    <p:sldId id="361" r:id="rId8"/>
    <p:sldId id="379" r:id="rId9"/>
    <p:sldId id="407" r:id="rId10"/>
    <p:sldId id="402" r:id="rId11"/>
  </p:sldIdLst>
  <p:sldSz cx="9144000" cy="6858000" type="screen4x3"/>
  <p:notesSz cx="7023100" cy="93091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F4CB5E-F09F-42ED-AF35-746C1775211F}" v="18" dt="2021-09-15T18:07:03.939"/>
    <p1510:client id="{65E4A957-8AEB-487C-BD56-30998BB5A7C5}" v="54" dt="2021-09-15T18:13:43.858"/>
    <p1510:client id="{2076F118-667E-4877-A842-5616C68AB355}" v="41" dt="2021-09-03T14:32:24.219"/>
    <p1510:client id="{322B862F-901C-47BA-A3EA-0E29B61FA8FD}" v="16" dt="2021-10-19T13:56:34.863"/>
    <p1510:client id="{3723CB6D-A8F7-42BB-BBFB-238F1213E2E3}" v="231" dt="2021-09-15T20:11:06.136"/>
    <p1510:client id="{4F23A1DB-CAEB-42CE-910B-6A32B7EC44F2}" v="3" dt="2021-09-15T18:21:09.010"/>
    <p1510:client id="{4E961827-8329-4889-B823-66ECA61E06B7}" v="21" dt="2022-03-30T20:19:34.764"/>
    <p1510:client id="{7B9329AA-D90A-4D60-98C0-18F4B396C96B}" v="18" dt="2021-10-21T14:37:12.544"/>
    <p1510:client id="{ACA9896C-418C-4550-BE5C-C0045BBE8D33}" v="4" dt="2021-09-03T14:44:56.977"/>
    <p1510:client id="{B3A5E997-5FE4-4F48-91CB-1CA5BB726E1D}" v="2" dt="2021-10-20T14:31:14.310"/>
    <p1510:client id="{C0D9821A-9CBB-4B07-BF24-C0916C767B7B}" v="25" dt="2021-09-15T20:19:55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9" autoAdjust="0"/>
    <p:restoredTop sz="90319" autoAdjust="0"/>
  </p:normalViewPr>
  <p:slideViewPr>
    <p:cSldViewPr>
      <p:cViewPr>
        <p:scale>
          <a:sx n="90" d="100"/>
          <a:sy n="90" d="100"/>
        </p:scale>
        <p:origin x="1968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00" y="936"/>
      </p:cViewPr>
      <p:guideLst>
        <p:guide orient="horz" pos="2931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ohns" clId="Web-{65E4A957-8AEB-487C-BD56-30998BB5A7C5}"/>
    <pc:docChg chg="modSld">
      <pc:chgData name="David Sohns" userId="" providerId="" clId="Web-{65E4A957-8AEB-487C-BD56-30998BB5A7C5}" dt="2021-09-15T18:13:42.764" v="106" actId="20577"/>
      <pc:docMkLst>
        <pc:docMk/>
      </pc:docMkLst>
      <pc:sldChg chg="modSp">
        <pc:chgData name="David Sohns" userId="" providerId="" clId="Web-{65E4A957-8AEB-487C-BD56-30998BB5A7C5}" dt="2021-09-15T18:13:42.764" v="106" actId="20577"/>
        <pc:sldMkLst>
          <pc:docMk/>
          <pc:sldMk cId="0" sldId="286"/>
        </pc:sldMkLst>
        <pc:spChg chg="mod">
          <ac:chgData name="David Sohns" userId="" providerId="" clId="Web-{65E4A957-8AEB-487C-BD56-30998BB5A7C5}" dt="2021-09-15T18:13:42.764" v="106" actId="20577"/>
          <ac:spMkLst>
            <pc:docMk/>
            <pc:sldMk cId="0" sldId="286"/>
            <ac:spMk id="38915" creationId="{00000000-0000-0000-0000-000000000000}"/>
          </ac:spMkLst>
        </pc:spChg>
      </pc:sldChg>
      <pc:sldChg chg="modSp modNotes">
        <pc:chgData name="David Sohns" userId="" providerId="" clId="Web-{65E4A957-8AEB-487C-BD56-30998BB5A7C5}" dt="2021-09-15T18:11:26.885" v="59"/>
        <pc:sldMkLst>
          <pc:docMk/>
          <pc:sldMk cId="593160445" sldId="380"/>
        </pc:sldMkLst>
        <pc:spChg chg="mod">
          <ac:chgData name="David Sohns" userId="" providerId="" clId="Web-{65E4A957-8AEB-487C-BD56-30998BB5A7C5}" dt="2021-09-15T18:10:25.743" v="3" actId="20577"/>
          <ac:spMkLst>
            <pc:docMk/>
            <pc:sldMk cId="593160445" sldId="380"/>
            <ac:spMk id="3" creationId="{00000000-0000-0000-0000-000000000000}"/>
          </ac:spMkLst>
        </pc:spChg>
      </pc:sldChg>
    </pc:docChg>
  </pc:docChgLst>
  <pc:docChgLst>
    <pc:chgData name="David Sohns" clId="Web-{C0D9821A-9CBB-4B07-BF24-C0916C767B7B}"/>
    <pc:docChg chg="modSld">
      <pc:chgData name="David Sohns" userId="" providerId="" clId="Web-{C0D9821A-9CBB-4B07-BF24-C0916C767B7B}" dt="2021-09-15T20:19:55.513" v="20" actId="14100"/>
      <pc:docMkLst>
        <pc:docMk/>
      </pc:docMkLst>
      <pc:sldChg chg="addSp delSp modSp addAnim delAnim">
        <pc:chgData name="David Sohns" userId="" providerId="" clId="Web-{C0D9821A-9CBB-4B07-BF24-C0916C767B7B}" dt="2021-09-15T20:19:55.513" v="20" actId="14100"/>
        <pc:sldMkLst>
          <pc:docMk/>
          <pc:sldMk cId="3967411033" sldId="401"/>
        </pc:sldMkLst>
        <pc:spChg chg="mod">
          <ac:chgData name="David Sohns" userId="" providerId="" clId="Web-{C0D9821A-9CBB-4B07-BF24-C0916C767B7B}" dt="2021-09-15T20:19:52.294" v="19" actId="20577"/>
          <ac:spMkLst>
            <pc:docMk/>
            <pc:sldMk cId="3967411033" sldId="401"/>
            <ac:spMk id="2" creationId="{00000000-0000-0000-0000-000000000000}"/>
          </ac:spMkLst>
        </pc:spChg>
        <pc:spChg chg="mod">
          <ac:chgData name="David Sohns" userId="" providerId="" clId="Web-{C0D9821A-9CBB-4B07-BF24-C0916C767B7B}" dt="2021-09-15T20:18:43.340" v="9" actId="14100"/>
          <ac:spMkLst>
            <pc:docMk/>
            <pc:sldMk cId="3967411033" sldId="401"/>
            <ac:spMk id="3" creationId="{00000000-0000-0000-0000-000000000000}"/>
          </ac:spMkLst>
        </pc:spChg>
        <pc:spChg chg="del">
          <ac:chgData name="David Sohns" userId="" providerId="" clId="Web-{C0D9821A-9CBB-4B07-BF24-C0916C767B7B}" dt="2021-09-15T20:18:45.668" v="10"/>
          <ac:spMkLst>
            <pc:docMk/>
            <pc:sldMk cId="3967411033" sldId="401"/>
            <ac:spMk id="5" creationId="{00000000-0000-0000-0000-000000000000}"/>
          </ac:spMkLst>
        </pc:spChg>
        <pc:spChg chg="add mod">
          <ac:chgData name="David Sohns" userId="" providerId="" clId="Web-{C0D9821A-9CBB-4B07-BF24-C0916C767B7B}" dt="2021-09-15T20:19:55.513" v="20" actId="14100"/>
          <ac:spMkLst>
            <pc:docMk/>
            <pc:sldMk cId="3967411033" sldId="401"/>
            <ac:spMk id="7" creationId="{6CDA67D7-04E0-4904-B5DF-A072D7276DB4}"/>
          </ac:spMkLst>
        </pc:spChg>
      </pc:sldChg>
    </pc:docChg>
  </pc:docChgLst>
  <pc:docChgLst>
    <pc:chgData name="Megan Cherry" clId="Web-{4F23A1DB-CAEB-42CE-910B-6A32B7EC44F2}"/>
    <pc:docChg chg="modSld">
      <pc:chgData name="Megan Cherry" userId="" providerId="" clId="Web-{4F23A1DB-CAEB-42CE-910B-6A32B7EC44F2}" dt="2021-09-15T18:21:09.010" v="2" actId="20577"/>
      <pc:docMkLst>
        <pc:docMk/>
      </pc:docMkLst>
      <pc:sldChg chg="modSp">
        <pc:chgData name="Megan Cherry" userId="" providerId="" clId="Web-{4F23A1DB-CAEB-42CE-910B-6A32B7EC44F2}" dt="2021-09-15T18:21:09.010" v="2" actId="20577"/>
        <pc:sldMkLst>
          <pc:docMk/>
          <pc:sldMk cId="1321458850" sldId="400"/>
        </pc:sldMkLst>
        <pc:spChg chg="mod">
          <ac:chgData name="Megan Cherry" userId="" providerId="" clId="Web-{4F23A1DB-CAEB-42CE-910B-6A32B7EC44F2}" dt="2021-09-15T18:21:09.010" v="2" actId="20577"/>
          <ac:spMkLst>
            <pc:docMk/>
            <pc:sldMk cId="1321458850" sldId="400"/>
            <ac:spMk id="2" creationId="{00000000-0000-0000-0000-000000000000}"/>
          </ac:spMkLst>
        </pc:spChg>
      </pc:sldChg>
    </pc:docChg>
  </pc:docChgLst>
  <pc:docChgLst>
    <pc:chgData name="David Sohns" userId="Rk3QahxicUtzAY6jJd/1m6rIhAzfS6csxt2+Y2BImKc=" providerId="None" clId="Web-{2076F118-667E-4877-A842-5616C68AB355}"/>
    <pc:docChg chg="modSld">
      <pc:chgData name="David Sohns" userId="Rk3QahxicUtzAY6jJd/1m6rIhAzfS6csxt2+Y2BImKc=" providerId="None" clId="Web-{2076F118-667E-4877-A842-5616C68AB355}" dt="2021-09-03T14:32:21.938" v="145"/>
      <pc:docMkLst>
        <pc:docMk/>
      </pc:docMkLst>
      <pc:sldChg chg="modSp modNotes">
        <pc:chgData name="David Sohns" userId="Rk3QahxicUtzAY6jJd/1m6rIhAzfS6csxt2+Y2BImKc=" providerId="None" clId="Web-{2076F118-667E-4877-A842-5616C68AB355}" dt="2021-09-03T14:21:49.129" v="62" actId="14100"/>
        <pc:sldMkLst>
          <pc:docMk/>
          <pc:sldMk cId="0" sldId="330"/>
        </pc:sldMkLst>
        <pc:spChg chg="mod">
          <ac:chgData name="David Sohns" userId="Rk3QahxicUtzAY6jJd/1m6rIhAzfS6csxt2+Y2BImKc=" providerId="None" clId="Web-{2076F118-667E-4877-A842-5616C68AB355}" dt="2021-09-03T14:21:49.129" v="62" actId="14100"/>
          <ac:spMkLst>
            <pc:docMk/>
            <pc:sldMk cId="0" sldId="330"/>
            <ac:spMk id="62467" creationId="{00000000-0000-0000-0000-000000000000}"/>
          </ac:spMkLst>
        </pc:spChg>
      </pc:sldChg>
      <pc:sldChg chg="modSp modNotes">
        <pc:chgData name="David Sohns" userId="Rk3QahxicUtzAY6jJd/1m6rIhAzfS6csxt2+Y2BImKc=" providerId="None" clId="Web-{2076F118-667E-4877-A842-5616C68AB355}" dt="2021-09-03T14:32:21.938" v="145"/>
        <pc:sldMkLst>
          <pc:docMk/>
          <pc:sldMk cId="1920713888" sldId="379"/>
        </pc:sldMkLst>
        <pc:spChg chg="mod">
          <ac:chgData name="David Sohns" userId="Rk3QahxicUtzAY6jJd/1m6rIhAzfS6csxt2+Y2BImKc=" providerId="None" clId="Web-{2076F118-667E-4877-A842-5616C68AB355}" dt="2021-09-03T14:32:15.797" v="142" actId="20577"/>
          <ac:spMkLst>
            <pc:docMk/>
            <pc:sldMk cId="1920713888" sldId="379"/>
            <ac:spMk id="17411" creationId="{00000000-0000-0000-0000-000000000000}"/>
          </ac:spMkLst>
        </pc:spChg>
      </pc:sldChg>
    </pc:docChg>
  </pc:docChgLst>
  <pc:docChgLst>
    <pc:chgData name="David Sohns" userId="Rk3QahxicUtzAY6jJd/1m6rIhAzfS6csxt2+Y2BImKc=" providerId="None" clId="Web-{69F4CB5E-F09F-42ED-AF35-746C1775211F}"/>
    <pc:docChg chg="modSld sldOrd">
      <pc:chgData name="David Sohns" userId="Rk3QahxicUtzAY6jJd/1m6rIhAzfS6csxt2+Y2BImKc=" providerId="None" clId="Web-{69F4CB5E-F09F-42ED-AF35-746C1775211F}" dt="2021-09-15T18:07:03.939" v="17" actId="20577"/>
      <pc:docMkLst>
        <pc:docMk/>
      </pc:docMkLst>
      <pc:sldChg chg="ord">
        <pc:chgData name="David Sohns" userId="Rk3QahxicUtzAY6jJd/1m6rIhAzfS6csxt2+Y2BImKc=" providerId="None" clId="Web-{69F4CB5E-F09F-42ED-AF35-746C1775211F}" dt="2021-09-15T17:58:50.036" v="0"/>
        <pc:sldMkLst>
          <pc:docMk/>
          <pc:sldMk cId="1774774817" sldId="382"/>
        </pc:sldMkLst>
      </pc:sldChg>
      <pc:sldChg chg="modSp">
        <pc:chgData name="David Sohns" userId="Rk3QahxicUtzAY6jJd/1m6rIhAzfS6csxt2+Y2BImKc=" providerId="None" clId="Web-{69F4CB5E-F09F-42ED-AF35-746C1775211F}" dt="2021-09-15T18:07:03.939" v="17" actId="20577"/>
        <pc:sldMkLst>
          <pc:docMk/>
          <pc:sldMk cId="1321458850" sldId="400"/>
        </pc:sldMkLst>
        <pc:spChg chg="mod">
          <ac:chgData name="David Sohns" userId="Rk3QahxicUtzAY6jJd/1m6rIhAzfS6csxt2+Y2BImKc=" providerId="None" clId="Web-{69F4CB5E-F09F-42ED-AF35-746C1775211F}" dt="2021-09-15T18:07:03.939" v="17" actId="20577"/>
          <ac:spMkLst>
            <pc:docMk/>
            <pc:sldMk cId="1321458850" sldId="400"/>
            <ac:spMk id="3" creationId="{00000000-0000-0000-0000-000000000000}"/>
          </ac:spMkLst>
        </pc:spChg>
      </pc:sldChg>
      <pc:sldChg chg="modSp">
        <pc:chgData name="David Sohns" userId="Rk3QahxicUtzAY6jJd/1m6rIhAzfS6csxt2+Y2BImKc=" providerId="None" clId="Web-{69F4CB5E-F09F-42ED-AF35-746C1775211F}" dt="2021-09-15T18:05:15.999" v="16" actId="20577"/>
        <pc:sldMkLst>
          <pc:docMk/>
          <pc:sldMk cId="3967411033" sldId="401"/>
        </pc:sldMkLst>
        <pc:spChg chg="mod">
          <ac:chgData name="David Sohns" userId="Rk3QahxicUtzAY6jJd/1m6rIhAzfS6csxt2+Y2BImKc=" providerId="None" clId="Web-{69F4CB5E-F09F-42ED-AF35-746C1775211F}" dt="2021-09-15T18:05:15.999" v="16" actId="20577"/>
          <ac:spMkLst>
            <pc:docMk/>
            <pc:sldMk cId="3967411033" sldId="401"/>
            <ac:spMk id="3" creationId="{00000000-0000-0000-0000-000000000000}"/>
          </ac:spMkLst>
        </pc:spChg>
      </pc:sldChg>
    </pc:docChg>
  </pc:docChgLst>
  <pc:docChgLst>
    <pc:chgData name="David Sohns" userId="Rk3QahxicUtzAY6jJd/1m6rIhAzfS6csxt2+Y2BImKc=" providerId="None" clId="Web-{7B9329AA-D90A-4D60-98C0-18F4B396C96B}"/>
    <pc:docChg chg="modSld">
      <pc:chgData name="David Sohns" userId="Rk3QahxicUtzAY6jJd/1m6rIhAzfS6csxt2+Y2BImKc=" providerId="None" clId="Web-{7B9329AA-D90A-4D60-98C0-18F4B396C96B}" dt="2021-10-21T14:37:12.544" v="16" actId="20577"/>
      <pc:docMkLst>
        <pc:docMk/>
      </pc:docMkLst>
      <pc:sldChg chg="modSp">
        <pc:chgData name="David Sohns" userId="Rk3QahxicUtzAY6jJd/1m6rIhAzfS6csxt2+Y2BImKc=" providerId="None" clId="Web-{7B9329AA-D90A-4D60-98C0-18F4B396C96B}" dt="2021-10-21T14:37:12.544" v="16" actId="20577"/>
        <pc:sldMkLst>
          <pc:docMk/>
          <pc:sldMk cId="0" sldId="361"/>
        </pc:sldMkLst>
        <pc:spChg chg="mod">
          <ac:chgData name="David Sohns" userId="Rk3QahxicUtzAY6jJd/1m6rIhAzfS6csxt2+Y2BImKc=" providerId="None" clId="Web-{7B9329AA-D90A-4D60-98C0-18F4B396C96B}" dt="2021-10-21T14:36:50.840" v="1" actId="20577"/>
          <ac:spMkLst>
            <pc:docMk/>
            <pc:sldMk cId="0" sldId="361"/>
            <ac:spMk id="2" creationId="{00000000-0000-0000-0000-000000000000}"/>
          </ac:spMkLst>
        </pc:spChg>
        <pc:spChg chg="mod">
          <ac:chgData name="David Sohns" userId="Rk3QahxicUtzAY6jJd/1m6rIhAzfS6csxt2+Y2BImKc=" providerId="None" clId="Web-{7B9329AA-D90A-4D60-98C0-18F4B396C96B}" dt="2021-10-21T14:37:12.544" v="16" actId="20577"/>
          <ac:spMkLst>
            <pc:docMk/>
            <pc:sldMk cId="0" sldId="361"/>
            <ac:spMk id="17411" creationId="{00000000-0000-0000-0000-000000000000}"/>
          </ac:spMkLst>
        </pc:spChg>
      </pc:sldChg>
    </pc:docChg>
  </pc:docChgLst>
  <pc:docChgLst>
    <pc:chgData name="David Sohns" userId="Rk3QahxicUtzAY6jJd/1m6rIhAzfS6csxt2+Y2BImKc=" providerId="None" clId="Web-{B3A5E997-5FE4-4F48-91CB-1CA5BB726E1D}"/>
    <pc:docChg chg="modSld">
      <pc:chgData name="David Sohns" userId="Rk3QahxicUtzAY6jJd/1m6rIhAzfS6csxt2+Y2BImKc=" providerId="None" clId="Web-{B3A5E997-5FE4-4F48-91CB-1CA5BB726E1D}" dt="2021-10-20T14:40:44.040" v="228"/>
      <pc:docMkLst>
        <pc:docMk/>
      </pc:docMkLst>
      <pc:sldChg chg="modNotes">
        <pc:chgData name="David Sohns" userId="Rk3QahxicUtzAY6jJd/1m6rIhAzfS6csxt2+Y2BImKc=" providerId="None" clId="Web-{B3A5E997-5FE4-4F48-91CB-1CA5BB726E1D}" dt="2021-10-20T14:40:44.040" v="228"/>
        <pc:sldMkLst>
          <pc:docMk/>
          <pc:sldMk cId="0" sldId="281"/>
        </pc:sldMkLst>
      </pc:sldChg>
      <pc:sldChg chg="modNotes">
        <pc:chgData name="David Sohns" userId="Rk3QahxicUtzAY6jJd/1m6rIhAzfS6csxt2+Y2BImKc=" providerId="None" clId="Web-{B3A5E997-5FE4-4F48-91CB-1CA5BB726E1D}" dt="2021-10-20T14:25:04.114" v="41"/>
        <pc:sldMkLst>
          <pc:docMk/>
          <pc:sldMk cId="0" sldId="291"/>
        </pc:sldMkLst>
      </pc:sldChg>
      <pc:sldChg chg="modNotes">
        <pc:chgData name="David Sohns" userId="Rk3QahxicUtzAY6jJd/1m6rIhAzfS6csxt2+Y2BImKc=" providerId="None" clId="Web-{B3A5E997-5FE4-4F48-91CB-1CA5BB726E1D}" dt="2021-10-20T14:31:11.200" v="175"/>
        <pc:sldMkLst>
          <pc:docMk/>
          <pc:sldMk cId="0" sldId="313"/>
        </pc:sldMkLst>
      </pc:sldChg>
    </pc:docChg>
  </pc:docChgLst>
  <pc:docChgLst>
    <pc:chgData name="David Sohns" clId="Web-{ACA9896C-418C-4550-BE5C-C0045BBE8D33}"/>
    <pc:docChg chg="modSld">
      <pc:chgData name="David Sohns" userId="" providerId="" clId="Web-{ACA9896C-418C-4550-BE5C-C0045BBE8D33}" dt="2021-09-03T14:44:53.852" v="2" actId="20577"/>
      <pc:docMkLst>
        <pc:docMk/>
      </pc:docMkLst>
      <pc:sldChg chg="modSp">
        <pc:chgData name="David Sohns" userId="" providerId="" clId="Web-{ACA9896C-418C-4550-BE5C-C0045BBE8D33}" dt="2021-09-03T14:44:53.852" v="2" actId="20577"/>
        <pc:sldMkLst>
          <pc:docMk/>
          <pc:sldMk cId="1920713888" sldId="379"/>
        </pc:sldMkLst>
        <pc:spChg chg="mod">
          <ac:chgData name="David Sohns" userId="" providerId="" clId="Web-{ACA9896C-418C-4550-BE5C-C0045BBE8D33}" dt="2021-09-03T14:44:53.852" v="2" actId="20577"/>
          <ac:spMkLst>
            <pc:docMk/>
            <pc:sldMk cId="1920713888" sldId="379"/>
            <ac:spMk id="17411" creationId="{00000000-0000-0000-0000-000000000000}"/>
          </ac:spMkLst>
        </pc:spChg>
      </pc:sldChg>
    </pc:docChg>
  </pc:docChgLst>
  <pc:docChgLst>
    <pc:chgData name="David Sohns" userId="Rk3QahxicUtzAY6jJd/1m6rIhAzfS6csxt2+Y2BImKc=" providerId="None" clId="Web-{322B862F-901C-47BA-A3EA-0E29B61FA8FD}"/>
    <pc:docChg chg="addSld modSld">
      <pc:chgData name="David Sohns" userId="Rk3QahxicUtzAY6jJd/1m6rIhAzfS6csxt2+Y2BImKc=" providerId="None" clId="Web-{322B862F-901C-47BA-A3EA-0E29B61FA8FD}" dt="2021-10-19T13:56:34.863" v="14"/>
      <pc:docMkLst>
        <pc:docMk/>
      </pc:docMkLst>
      <pc:sldChg chg="addSp delSp modSp new">
        <pc:chgData name="David Sohns" userId="Rk3QahxicUtzAY6jJd/1m6rIhAzfS6csxt2+Y2BImKc=" providerId="None" clId="Web-{322B862F-901C-47BA-A3EA-0E29B61FA8FD}" dt="2021-10-19T13:56:34.863" v="14"/>
        <pc:sldMkLst>
          <pc:docMk/>
          <pc:sldMk cId="1111095577" sldId="403"/>
        </pc:sldMkLst>
        <pc:spChg chg="mod">
          <ac:chgData name="David Sohns" userId="Rk3QahxicUtzAY6jJd/1m6rIhAzfS6csxt2+Y2BImKc=" providerId="None" clId="Web-{322B862F-901C-47BA-A3EA-0E29B61FA8FD}" dt="2021-10-19T13:56:10.065" v="12" actId="20577"/>
          <ac:spMkLst>
            <pc:docMk/>
            <pc:sldMk cId="1111095577" sldId="403"/>
            <ac:spMk id="2" creationId="{B51F2DD2-6475-4EBF-9DB8-3ABE550F91D4}"/>
          </ac:spMkLst>
        </pc:spChg>
        <pc:spChg chg="del">
          <ac:chgData name="David Sohns" userId="Rk3QahxicUtzAY6jJd/1m6rIhAzfS6csxt2+Y2BImKc=" providerId="None" clId="Web-{322B862F-901C-47BA-A3EA-0E29B61FA8FD}" dt="2021-10-19T13:56:28.863" v="13"/>
          <ac:spMkLst>
            <pc:docMk/>
            <pc:sldMk cId="1111095577" sldId="403"/>
            <ac:spMk id="3" creationId="{B7328F09-CDD0-4385-9F6A-F2C3B4E12AD8}"/>
          </ac:spMkLst>
        </pc:spChg>
        <pc:spChg chg="add mod">
          <ac:chgData name="David Sohns" userId="Rk3QahxicUtzAY6jJd/1m6rIhAzfS6csxt2+Y2BImKc=" providerId="None" clId="Web-{322B862F-901C-47BA-A3EA-0E29B61FA8FD}" dt="2021-10-19T13:56:34.863" v="14"/>
          <ac:spMkLst>
            <pc:docMk/>
            <pc:sldMk cId="1111095577" sldId="403"/>
            <ac:spMk id="12" creationId="{DF862758-228E-471E-850D-ED2D85021FFF}"/>
          </ac:spMkLst>
        </pc:spChg>
        <pc:graphicFrameChg chg="add del mod ord modGraphic">
          <ac:chgData name="David Sohns" userId="Rk3QahxicUtzAY6jJd/1m6rIhAzfS6csxt2+Y2BImKc=" providerId="None" clId="Web-{322B862F-901C-47BA-A3EA-0E29B61FA8FD}" dt="2021-10-19T13:56:34.863" v="14"/>
          <ac:graphicFrameMkLst>
            <pc:docMk/>
            <pc:sldMk cId="1111095577" sldId="403"/>
            <ac:graphicFrameMk id="4" creationId="{4A5C251D-FBA2-403F-A74B-C7393CEE2BE3}"/>
          </ac:graphicFrameMkLst>
        </pc:graphicFrameChg>
      </pc:sldChg>
    </pc:docChg>
  </pc:docChgLst>
  <pc:docChgLst>
    <pc:chgData name="David Sohns" userId="Rk3QahxicUtzAY6jJd/1m6rIhAzfS6csxt2+Y2BImKc=" providerId="None" clId="Web-{4E961827-8329-4889-B823-66ECA61E06B7}"/>
    <pc:docChg chg="addSld modSld">
      <pc:chgData name="David Sohns" userId="Rk3QahxicUtzAY6jJd/1m6rIhAzfS6csxt2+Y2BImKc=" providerId="None" clId="Web-{4E961827-8329-4889-B823-66ECA61E06B7}" dt="2022-03-30T20:19:31.624" v="18" actId="20577"/>
      <pc:docMkLst>
        <pc:docMk/>
      </pc:docMkLst>
      <pc:sldChg chg="modSp">
        <pc:chgData name="David Sohns" userId="Rk3QahxicUtzAY6jJd/1m6rIhAzfS6csxt2+Y2BImKc=" providerId="None" clId="Web-{4E961827-8329-4889-B823-66ECA61E06B7}" dt="2022-03-30T20:19:15.732" v="6" actId="20577"/>
        <pc:sldMkLst>
          <pc:docMk/>
          <pc:sldMk cId="0" sldId="306"/>
        </pc:sldMkLst>
        <pc:spChg chg="mod">
          <ac:chgData name="David Sohns" userId="Rk3QahxicUtzAY6jJd/1m6rIhAzfS6csxt2+Y2BImKc=" providerId="None" clId="Web-{4E961827-8329-4889-B823-66ECA61E06B7}" dt="2022-03-30T20:19:15.732" v="6" actId="20577"/>
          <ac:spMkLst>
            <pc:docMk/>
            <pc:sldMk cId="0" sldId="306"/>
            <ac:spMk id="16387" creationId="{00000000-0000-0000-0000-000000000000}"/>
          </ac:spMkLst>
        </pc:spChg>
      </pc:sldChg>
      <pc:sldChg chg="modSp new">
        <pc:chgData name="David Sohns" userId="Rk3QahxicUtzAY6jJd/1m6rIhAzfS6csxt2+Y2BImKc=" providerId="None" clId="Web-{4E961827-8329-4889-B823-66ECA61E06B7}" dt="2022-03-30T20:19:31.624" v="18" actId="20577"/>
        <pc:sldMkLst>
          <pc:docMk/>
          <pc:sldMk cId="2673054459" sldId="407"/>
        </pc:sldMkLst>
        <pc:spChg chg="mod">
          <ac:chgData name="David Sohns" userId="Rk3QahxicUtzAY6jJd/1m6rIhAzfS6csxt2+Y2BImKc=" providerId="None" clId="Web-{4E961827-8329-4889-B823-66ECA61E06B7}" dt="2022-03-30T20:19:31.624" v="18" actId="20577"/>
          <ac:spMkLst>
            <pc:docMk/>
            <pc:sldMk cId="2673054459" sldId="407"/>
            <ac:spMk id="2" creationId="{48755647-7366-C210-15D8-4100741B4496}"/>
          </ac:spMkLst>
        </pc:spChg>
      </pc:sldChg>
    </pc:docChg>
  </pc:docChgLst>
  <pc:docChgLst>
    <pc:chgData name="Megan Cherry" userId="nz2pF8DiV00gFTf8OAuIfNKvx8dZZkAoF4t16LKXhA0=" providerId="None" clId="Web-{3723CB6D-A8F7-42BB-BBFB-238F1213E2E3}"/>
    <pc:docChg chg="addSld delSld modSld sldOrd">
      <pc:chgData name="Megan Cherry" userId="nz2pF8DiV00gFTf8OAuIfNKvx8dZZkAoF4t16LKXhA0=" providerId="None" clId="Web-{3723CB6D-A8F7-42BB-BBFB-238F1213E2E3}" dt="2021-09-15T20:11:06.136" v="249"/>
      <pc:docMkLst>
        <pc:docMk/>
      </pc:docMkLst>
      <pc:sldChg chg="modNotes">
        <pc:chgData name="Megan Cherry" userId="nz2pF8DiV00gFTf8OAuIfNKvx8dZZkAoF4t16LKXhA0=" providerId="None" clId="Web-{3723CB6D-A8F7-42BB-BBFB-238F1213E2E3}" dt="2021-09-15T19:36:24.422" v="116"/>
        <pc:sldMkLst>
          <pc:docMk/>
          <pc:sldMk cId="0" sldId="273"/>
        </pc:sldMkLst>
      </pc:sldChg>
      <pc:sldChg chg="ord">
        <pc:chgData name="Megan Cherry" userId="nz2pF8DiV00gFTf8OAuIfNKvx8dZZkAoF4t16LKXhA0=" providerId="None" clId="Web-{3723CB6D-A8F7-42BB-BBFB-238F1213E2E3}" dt="2021-09-15T19:17:32.624" v="52"/>
        <pc:sldMkLst>
          <pc:docMk/>
          <pc:sldMk cId="0" sldId="282"/>
        </pc:sldMkLst>
      </pc:sldChg>
      <pc:sldChg chg="modSp">
        <pc:chgData name="Megan Cherry" userId="nz2pF8DiV00gFTf8OAuIfNKvx8dZZkAoF4t16LKXhA0=" providerId="None" clId="Web-{3723CB6D-A8F7-42BB-BBFB-238F1213E2E3}" dt="2021-09-15T19:22:59.087" v="66" actId="1076"/>
        <pc:sldMkLst>
          <pc:docMk/>
          <pc:sldMk cId="0" sldId="289"/>
        </pc:sldMkLst>
        <pc:spChg chg="mod">
          <ac:chgData name="Megan Cherry" userId="nz2pF8DiV00gFTf8OAuIfNKvx8dZZkAoF4t16LKXhA0=" providerId="None" clId="Web-{3723CB6D-A8F7-42BB-BBFB-238F1213E2E3}" dt="2021-09-15T19:22:49.774" v="65" actId="1076"/>
          <ac:spMkLst>
            <pc:docMk/>
            <pc:sldMk cId="0" sldId="289"/>
            <ac:spMk id="2" creationId="{00000000-0000-0000-0000-000000000000}"/>
          </ac:spMkLst>
        </pc:spChg>
        <pc:spChg chg="mod">
          <ac:chgData name="Megan Cherry" userId="nz2pF8DiV00gFTf8OAuIfNKvx8dZZkAoF4t16LKXhA0=" providerId="None" clId="Web-{3723CB6D-A8F7-42BB-BBFB-238F1213E2E3}" dt="2021-09-15T19:22:59.087" v="66" actId="1076"/>
          <ac:spMkLst>
            <pc:docMk/>
            <pc:sldMk cId="0" sldId="289"/>
            <ac:spMk id="3" creationId="{00000000-0000-0000-0000-000000000000}"/>
          </ac:spMkLst>
        </pc:spChg>
      </pc:sldChg>
      <pc:sldChg chg="modSp modNotes">
        <pc:chgData name="Megan Cherry" userId="nz2pF8DiV00gFTf8OAuIfNKvx8dZZkAoF4t16LKXhA0=" providerId="None" clId="Web-{3723CB6D-A8F7-42BB-BBFB-238F1213E2E3}" dt="2021-09-15T19:24:47.324" v="81" actId="20577"/>
        <pc:sldMkLst>
          <pc:docMk/>
          <pc:sldMk cId="0" sldId="291"/>
        </pc:sldMkLst>
        <pc:spChg chg="mod">
          <ac:chgData name="Megan Cherry" userId="nz2pF8DiV00gFTf8OAuIfNKvx8dZZkAoF4t16LKXhA0=" providerId="None" clId="Web-{3723CB6D-A8F7-42BB-BBFB-238F1213E2E3}" dt="2021-09-15T19:24:47.324" v="81" actId="20577"/>
          <ac:spMkLst>
            <pc:docMk/>
            <pc:sldMk cId="0" sldId="291"/>
            <ac:spMk id="45059" creationId="{00000000-0000-0000-0000-000000000000}"/>
          </ac:spMkLst>
        </pc:spChg>
      </pc:sldChg>
      <pc:sldChg chg="modSp add del modNotes">
        <pc:chgData name="Megan Cherry" userId="nz2pF8DiV00gFTf8OAuIfNKvx8dZZkAoF4t16LKXhA0=" providerId="None" clId="Web-{3723CB6D-A8F7-42BB-BBFB-238F1213E2E3}" dt="2021-09-15T20:08:26.569" v="245"/>
        <pc:sldMkLst>
          <pc:docMk/>
          <pc:sldMk cId="0" sldId="292"/>
        </pc:sldMkLst>
        <pc:spChg chg="mod">
          <ac:chgData name="Megan Cherry" userId="nz2pF8DiV00gFTf8OAuIfNKvx8dZZkAoF4t16LKXhA0=" providerId="None" clId="Web-{3723CB6D-A8F7-42BB-BBFB-238F1213E2E3}" dt="2021-09-15T19:42:24.838" v="134" actId="20577"/>
          <ac:spMkLst>
            <pc:docMk/>
            <pc:sldMk cId="0" sldId="292"/>
            <ac:spMk id="47107" creationId="{00000000-0000-0000-0000-000000000000}"/>
          </ac:spMkLst>
        </pc:spChg>
      </pc:sldChg>
      <pc:sldChg chg="modSp">
        <pc:chgData name="Megan Cherry" userId="nz2pF8DiV00gFTf8OAuIfNKvx8dZZkAoF4t16LKXhA0=" providerId="None" clId="Web-{3723CB6D-A8F7-42BB-BBFB-238F1213E2E3}" dt="2021-09-15T19:37:57.924" v="124" actId="20577"/>
        <pc:sldMkLst>
          <pc:docMk/>
          <pc:sldMk cId="0" sldId="294"/>
        </pc:sldMkLst>
        <pc:spChg chg="mod">
          <ac:chgData name="Megan Cherry" userId="nz2pF8DiV00gFTf8OAuIfNKvx8dZZkAoF4t16LKXhA0=" providerId="None" clId="Web-{3723CB6D-A8F7-42BB-BBFB-238F1213E2E3}" dt="2021-09-15T19:37:57.924" v="124" actId="20577"/>
          <ac:spMkLst>
            <pc:docMk/>
            <pc:sldMk cId="0" sldId="294"/>
            <ac:spMk id="3" creationId="{00000000-0000-0000-0000-000000000000}"/>
          </ac:spMkLst>
        </pc:spChg>
      </pc:sldChg>
      <pc:sldChg chg="modSp modNotes">
        <pc:chgData name="Megan Cherry" userId="nz2pF8DiV00gFTf8OAuIfNKvx8dZZkAoF4t16LKXhA0=" providerId="None" clId="Web-{3723CB6D-A8F7-42BB-BBFB-238F1213E2E3}" dt="2021-09-15T20:08:10.521" v="244" actId="20577"/>
        <pc:sldMkLst>
          <pc:docMk/>
          <pc:sldMk cId="0" sldId="308"/>
        </pc:sldMkLst>
        <pc:spChg chg="mod">
          <ac:chgData name="Megan Cherry" userId="nz2pF8DiV00gFTf8OAuIfNKvx8dZZkAoF4t16LKXhA0=" providerId="None" clId="Web-{3723CB6D-A8F7-42BB-BBFB-238F1213E2E3}" dt="2021-09-15T20:08:10.521" v="244" actId="20577"/>
          <ac:spMkLst>
            <pc:docMk/>
            <pc:sldMk cId="0" sldId="308"/>
            <ac:spMk id="26628" creationId="{00000000-0000-0000-0000-000000000000}"/>
          </ac:spMkLst>
        </pc:spChg>
      </pc:sldChg>
      <pc:sldChg chg="modSp">
        <pc:chgData name="Megan Cherry" userId="nz2pF8DiV00gFTf8OAuIfNKvx8dZZkAoF4t16LKXhA0=" providerId="None" clId="Web-{3723CB6D-A8F7-42BB-BBFB-238F1213E2E3}" dt="2021-09-15T19:26:47.577" v="86" actId="1076"/>
        <pc:sldMkLst>
          <pc:docMk/>
          <pc:sldMk cId="0" sldId="312"/>
        </pc:sldMkLst>
        <pc:spChg chg="mod">
          <ac:chgData name="Megan Cherry" userId="nz2pF8DiV00gFTf8OAuIfNKvx8dZZkAoF4t16LKXhA0=" providerId="None" clId="Web-{3723CB6D-A8F7-42BB-BBFB-238F1213E2E3}" dt="2021-09-15T19:26:47.577" v="86" actId="1076"/>
          <ac:spMkLst>
            <pc:docMk/>
            <pc:sldMk cId="0" sldId="312"/>
            <ac:spMk id="33795" creationId="{00000000-0000-0000-0000-000000000000}"/>
          </ac:spMkLst>
        </pc:spChg>
      </pc:sldChg>
      <pc:sldChg chg="modSp">
        <pc:chgData name="Megan Cherry" userId="nz2pF8DiV00gFTf8OAuIfNKvx8dZZkAoF4t16LKXhA0=" providerId="None" clId="Web-{3723CB6D-A8F7-42BB-BBFB-238F1213E2E3}" dt="2021-09-15T19:29:57.614" v="97" actId="1076"/>
        <pc:sldMkLst>
          <pc:docMk/>
          <pc:sldMk cId="0" sldId="313"/>
        </pc:sldMkLst>
        <pc:spChg chg="mod">
          <ac:chgData name="Megan Cherry" userId="nz2pF8DiV00gFTf8OAuIfNKvx8dZZkAoF4t16LKXhA0=" providerId="None" clId="Web-{3723CB6D-A8F7-42BB-BBFB-238F1213E2E3}" dt="2021-09-15T19:29:57.614" v="97" actId="1076"/>
          <ac:spMkLst>
            <pc:docMk/>
            <pc:sldMk cId="0" sldId="313"/>
            <ac:spMk id="34819" creationId="{00000000-0000-0000-0000-000000000000}"/>
          </ac:spMkLst>
        </pc:spChg>
      </pc:sldChg>
      <pc:sldChg chg="modSp modNotes">
        <pc:chgData name="Megan Cherry" userId="nz2pF8DiV00gFTf8OAuIfNKvx8dZZkAoF4t16LKXhA0=" providerId="None" clId="Web-{3723CB6D-A8F7-42BB-BBFB-238F1213E2E3}" dt="2021-09-15T19:37:34.127" v="123" actId="1076"/>
        <pc:sldMkLst>
          <pc:docMk/>
          <pc:sldMk cId="0" sldId="316"/>
        </pc:sldMkLst>
        <pc:spChg chg="mod">
          <ac:chgData name="Megan Cherry" userId="nz2pF8DiV00gFTf8OAuIfNKvx8dZZkAoF4t16LKXhA0=" providerId="None" clId="Web-{3723CB6D-A8F7-42BB-BBFB-238F1213E2E3}" dt="2021-09-15T19:37:34.127" v="123" actId="1076"/>
          <ac:spMkLst>
            <pc:docMk/>
            <pc:sldMk cId="0" sldId="316"/>
            <ac:spMk id="3" creationId="{00000000-0000-0000-0000-000000000000}"/>
          </ac:spMkLst>
        </pc:spChg>
      </pc:sldChg>
      <pc:sldChg chg="del">
        <pc:chgData name="Megan Cherry" userId="nz2pF8DiV00gFTf8OAuIfNKvx8dZZkAoF4t16LKXhA0=" providerId="None" clId="Web-{3723CB6D-A8F7-42BB-BBFB-238F1213E2E3}" dt="2021-09-15T19:21:34.834" v="56"/>
        <pc:sldMkLst>
          <pc:docMk/>
          <pc:sldMk cId="0" sldId="343"/>
        </pc:sldMkLst>
      </pc:sldChg>
      <pc:sldChg chg="del">
        <pc:chgData name="Megan Cherry" userId="nz2pF8DiV00gFTf8OAuIfNKvx8dZZkAoF4t16LKXhA0=" providerId="None" clId="Web-{3723CB6D-A8F7-42BB-BBFB-238F1213E2E3}" dt="2021-09-15T19:33:58.277" v="98"/>
        <pc:sldMkLst>
          <pc:docMk/>
          <pc:sldMk cId="0" sldId="360"/>
        </pc:sldMkLst>
      </pc:sldChg>
      <pc:sldChg chg="modSp">
        <pc:chgData name="Megan Cherry" userId="nz2pF8DiV00gFTf8OAuIfNKvx8dZZkAoF4t16LKXhA0=" providerId="None" clId="Web-{3723CB6D-A8F7-42BB-BBFB-238F1213E2E3}" dt="2021-09-15T20:01:38.448" v="177" actId="20577"/>
        <pc:sldMkLst>
          <pc:docMk/>
          <pc:sldMk cId="0" sldId="361"/>
        </pc:sldMkLst>
        <pc:spChg chg="mod">
          <ac:chgData name="Megan Cherry" userId="nz2pF8DiV00gFTf8OAuIfNKvx8dZZkAoF4t16LKXhA0=" providerId="None" clId="Web-{3723CB6D-A8F7-42BB-BBFB-238F1213E2E3}" dt="2021-09-15T19:10:57.270" v="8" actId="1076"/>
          <ac:spMkLst>
            <pc:docMk/>
            <pc:sldMk cId="0" sldId="361"/>
            <ac:spMk id="2" creationId="{00000000-0000-0000-0000-000000000000}"/>
          </ac:spMkLst>
        </pc:spChg>
        <pc:spChg chg="mod">
          <ac:chgData name="Megan Cherry" userId="nz2pF8DiV00gFTf8OAuIfNKvx8dZZkAoF4t16LKXhA0=" providerId="None" clId="Web-{3723CB6D-A8F7-42BB-BBFB-238F1213E2E3}" dt="2021-09-15T20:01:38.448" v="177" actId="20577"/>
          <ac:spMkLst>
            <pc:docMk/>
            <pc:sldMk cId="0" sldId="361"/>
            <ac:spMk id="17411" creationId="{00000000-0000-0000-0000-000000000000}"/>
          </ac:spMkLst>
        </pc:spChg>
      </pc:sldChg>
      <pc:sldChg chg="modSp">
        <pc:chgData name="Megan Cherry" userId="nz2pF8DiV00gFTf8OAuIfNKvx8dZZkAoF4t16LKXhA0=" providerId="None" clId="Web-{3723CB6D-A8F7-42BB-BBFB-238F1213E2E3}" dt="2021-09-15T19:15:20.652" v="51" actId="20577"/>
        <pc:sldMkLst>
          <pc:docMk/>
          <pc:sldMk cId="1920713888" sldId="379"/>
        </pc:sldMkLst>
        <pc:spChg chg="mod">
          <ac:chgData name="Megan Cherry" userId="nz2pF8DiV00gFTf8OAuIfNKvx8dZZkAoF4t16LKXhA0=" providerId="None" clId="Web-{3723CB6D-A8F7-42BB-BBFB-238F1213E2E3}" dt="2021-09-15T19:15:20.652" v="51" actId="20577"/>
          <ac:spMkLst>
            <pc:docMk/>
            <pc:sldMk cId="1920713888" sldId="379"/>
            <ac:spMk id="17411" creationId="{00000000-0000-0000-0000-000000000000}"/>
          </ac:spMkLst>
        </pc:spChg>
      </pc:sldChg>
      <pc:sldChg chg="ord">
        <pc:chgData name="Megan Cherry" userId="nz2pF8DiV00gFTf8OAuIfNKvx8dZZkAoF4t16LKXhA0=" providerId="None" clId="Web-{3723CB6D-A8F7-42BB-BBFB-238F1213E2E3}" dt="2021-09-15T20:08:55.366" v="246"/>
        <pc:sldMkLst>
          <pc:docMk/>
          <pc:sldMk cId="3644095495" sldId="383"/>
        </pc:sldMkLst>
      </pc:sldChg>
      <pc:sldChg chg="ord">
        <pc:chgData name="Megan Cherry" userId="nz2pF8DiV00gFTf8OAuIfNKvx8dZZkAoF4t16LKXhA0=" providerId="None" clId="Web-{3723CB6D-A8F7-42BB-BBFB-238F1213E2E3}" dt="2021-09-15T19:35:03.669" v="100"/>
        <pc:sldMkLst>
          <pc:docMk/>
          <pc:sldMk cId="3051707405" sldId="392"/>
        </pc:sldMkLst>
      </pc:sldChg>
      <pc:sldChg chg="ord modNotes">
        <pc:chgData name="Megan Cherry" userId="nz2pF8DiV00gFTf8OAuIfNKvx8dZZkAoF4t16LKXhA0=" providerId="None" clId="Web-{3723CB6D-A8F7-42BB-BBFB-238F1213E2E3}" dt="2021-09-15T20:11:06.136" v="249"/>
        <pc:sldMkLst>
          <pc:docMk/>
          <pc:sldMk cId="2220478992" sldId="394"/>
        </pc:sldMkLst>
      </pc:sldChg>
      <pc:sldChg chg="modSp">
        <pc:chgData name="Megan Cherry" userId="nz2pF8DiV00gFTf8OAuIfNKvx8dZZkAoF4t16LKXhA0=" providerId="None" clId="Web-{3723CB6D-A8F7-42BB-BBFB-238F1213E2E3}" dt="2021-09-15T19:51:37.994" v="166" actId="20577"/>
        <pc:sldMkLst>
          <pc:docMk/>
          <pc:sldMk cId="3756976628" sldId="395"/>
        </pc:sldMkLst>
        <pc:spChg chg="mod">
          <ac:chgData name="Megan Cherry" userId="nz2pF8DiV00gFTf8OAuIfNKvx8dZZkAoF4t16LKXhA0=" providerId="None" clId="Web-{3723CB6D-A8F7-42BB-BBFB-238F1213E2E3}" dt="2021-09-15T19:51:37.994" v="166" actId="20577"/>
          <ac:spMkLst>
            <pc:docMk/>
            <pc:sldMk cId="3756976628" sldId="395"/>
            <ac:spMk id="62467" creationId="{00000000-0000-0000-0000-000000000000}"/>
          </ac:spMkLst>
        </pc:spChg>
      </pc:sldChg>
      <pc:sldChg chg="ord">
        <pc:chgData name="Megan Cherry" userId="nz2pF8DiV00gFTf8OAuIfNKvx8dZZkAoF4t16LKXhA0=" providerId="None" clId="Web-{3723CB6D-A8F7-42BB-BBFB-238F1213E2E3}" dt="2021-09-15T19:34:55.825" v="99"/>
        <pc:sldMkLst>
          <pc:docMk/>
          <pc:sldMk cId="1412946995" sldId="396"/>
        </pc:sldMkLst>
      </pc:sldChg>
      <pc:sldChg chg="ord">
        <pc:chgData name="Megan Cherry" userId="nz2pF8DiV00gFTf8OAuIfNKvx8dZZkAoF4t16LKXhA0=" providerId="None" clId="Web-{3723CB6D-A8F7-42BB-BBFB-238F1213E2E3}" dt="2021-09-15T20:09:21.320" v="247"/>
        <pc:sldMkLst>
          <pc:docMk/>
          <pc:sldMk cId="1321458850" sldId="400"/>
        </pc:sldMkLst>
      </pc:sldChg>
      <pc:sldChg chg="modSp new">
        <pc:chgData name="Megan Cherry" userId="nz2pF8DiV00gFTf8OAuIfNKvx8dZZkAoF4t16LKXhA0=" providerId="None" clId="Web-{3723CB6D-A8F7-42BB-BBFB-238F1213E2E3}" dt="2021-09-15T20:05:55.533" v="214" actId="20577"/>
        <pc:sldMkLst>
          <pc:docMk/>
          <pc:sldMk cId="2944003870" sldId="402"/>
        </pc:sldMkLst>
        <pc:spChg chg="mod">
          <ac:chgData name="Megan Cherry" userId="nz2pF8DiV00gFTf8OAuIfNKvx8dZZkAoF4t16LKXhA0=" providerId="None" clId="Web-{3723CB6D-A8F7-42BB-BBFB-238F1213E2E3}" dt="2021-09-15T20:04:14.874" v="181" actId="20577"/>
          <ac:spMkLst>
            <pc:docMk/>
            <pc:sldMk cId="2944003870" sldId="402"/>
            <ac:spMk id="2" creationId="{1BA11F3D-EB62-4193-83E0-6C6F13231305}"/>
          </ac:spMkLst>
        </pc:spChg>
        <pc:spChg chg="mod">
          <ac:chgData name="Megan Cherry" userId="nz2pF8DiV00gFTf8OAuIfNKvx8dZZkAoF4t16LKXhA0=" providerId="None" clId="Web-{3723CB6D-A8F7-42BB-BBFB-238F1213E2E3}" dt="2021-09-15T20:05:55.533" v="214" actId="20577"/>
          <ac:spMkLst>
            <pc:docMk/>
            <pc:sldMk cId="2944003870" sldId="402"/>
            <ac:spMk id="3" creationId="{75DC885A-79AF-4738-9B39-6DAE1D2D9A9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154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6" rIns="93850" bIns="46926" numCol="1" anchor="t" anchorCtr="0" compatLnSpc="1">
            <a:prstTxWarp prst="textNoShape">
              <a:avLst/>
            </a:prstTxWarp>
          </a:bodyPr>
          <a:lstStyle>
            <a:lvl1pPr defTabSz="939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947" y="0"/>
            <a:ext cx="3044154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6" rIns="93850" bIns="46926" numCol="1" anchor="t" anchorCtr="0" compatLnSpc="1">
            <a:prstTxWarp prst="textNoShape">
              <a:avLst/>
            </a:prstTxWarp>
          </a:bodyPr>
          <a:lstStyle>
            <a:lvl1pPr algn="r" defTabSz="939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8355"/>
            <a:ext cx="3044154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6" rIns="93850" bIns="46926" numCol="1" anchor="b" anchorCtr="0" compatLnSpc="1">
            <a:prstTxWarp prst="textNoShape">
              <a:avLst/>
            </a:prstTxWarp>
          </a:bodyPr>
          <a:lstStyle>
            <a:lvl1pPr defTabSz="939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947" y="8808355"/>
            <a:ext cx="3044154" cy="46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6" rIns="93850" bIns="46926" numCol="1" anchor="b" anchorCtr="0" compatLnSpc="1">
            <a:prstTxWarp prst="textNoShape">
              <a:avLst/>
            </a:prstTxWarp>
          </a:bodyPr>
          <a:lstStyle>
            <a:lvl1pPr algn="r" defTabSz="939113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B0DC61B-7947-4311-B535-7B7A57523F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6" rIns="93850" bIns="46926" numCol="1" anchor="t" anchorCtr="0" compatLnSpc="1">
            <a:prstTxWarp prst="textNoShape">
              <a:avLst/>
            </a:prstTxWarp>
          </a:bodyPr>
          <a:lstStyle>
            <a:lvl1pPr defTabSz="939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947" y="0"/>
            <a:ext cx="304415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6" rIns="93850" bIns="46926" numCol="1" anchor="t" anchorCtr="0" compatLnSpc="1">
            <a:prstTxWarp prst="textNoShape">
              <a:avLst/>
            </a:prstTxWarp>
          </a:bodyPr>
          <a:lstStyle>
            <a:lvl1pPr algn="r" defTabSz="939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2459"/>
            <a:ext cx="5150273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6" rIns="93850" bIns="46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44154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6" rIns="93850" bIns="46926" numCol="1" anchor="b" anchorCtr="0" compatLnSpc="1">
            <a:prstTxWarp prst="textNoShape">
              <a:avLst/>
            </a:prstTxWarp>
          </a:bodyPr>
          <a:lstStyle>
            <a:lvl1pPr defTabSz="93911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947" y="8843328"/>
            <a:ext cx="3044154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50" tIns="46926" rIns="93850" bIns="46926" numCol="1" anchor="b" anchorCtr="0" compatLnSpc="1">
            <a:prstTxWarp prst="textNoShape">
              <a:avLst/>
            </a:prstTxWarp>
          </a:bodyPr>
          <a:lstStyle>
            <a:lvl1pPr algn="r" defTabSz="939113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32478F2-FEB5-4F1E-9A60-BCA9E8B078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478F2-FEB5-4F1E-9A60-BCA9E8B0789B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2478F2-FEB5-4F1E-9A60-BCA9E8B0789B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062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 </a:t>
            </a:r>
            <a:br>
              <a:rPr lang="en-US" dirty="0"/>
            </a:br>
            <a:endParaRPr lang="en-US" dirty="0"/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2478F2-FEB5-4F1E-9A60-BCA9E8B0789B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1277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676400" cy="6858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400" dirty="0">
                <a:latin typeface="Arial Rounded MT Bold" pitchFamily="34" charset="0"/>
              </a:rPr>
              <a:t>www.umbc.edu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4953000"/>
            <a:ext cx="879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  <a:solidFill>
            <a:srgbClr val="FFCC00"/>
          </a:solidFill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057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C764B8-9907-4BE4-9377-099DF54DF402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4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E23F-2101-4897-8760-3929B1CE466A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595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609600"/>
            <a:ext cx="16573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609600"/>
            <a:ext cx="48196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DF30A-F39A-4F56-8A3B-0CC59F1EFCB5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5260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CC593-B71D-4BF4-9DAD-BF8D170341E6}" type="datetime1">
              <a:rPr lang="en-US" smtClean="0"/>
              <a:pPr>
                <a:defRPr/>
              </a:pPr>
              <a:t>9/20/2022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91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E11AC-8F95-4163-B1A0-D40D1EEFD5C3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009D-3394-40EF-B180-4A16AED12E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9137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2C8B-2AA2-4415-95B0-A020B301C6BD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0A68E-48BD-46E5-8031-D4C3801F50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7787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AFBD5-C6F6-4C86-B57F-F3FFC8FB9BA1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3BE3-FF18-4CEC-912C-E5420FA442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6747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58B8C-9D59-4484-ACD8-0061767EA1B1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F4A60-E6DE-421B-A9D1-A0EC1FBDD8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6869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FF25C-7045-48F8-87E6-5B251E3FBEE3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927C-F70F-43B2-90DD-6D91C468CF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1741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FBF3-33C1-4389-98B4-F317BD56254B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919D3-999B-4285-B44D-C9071B7B8C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9900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EE47C-0DCC-49B1-9431-532581B04600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E0471-55F3-4C44-9D41-CFC1F49672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97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4E38-271D-4D1F-9C66-40C91C877656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82706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D3C17-9F2B-4082-8712-7AC460539476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858D9-1BC2-439C-B5E3-6625340F5E3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9830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4C85F-42F7-4142-876E-F4FD363C91E7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90346-8688-400E-940C-1060C93D12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654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309B-689F-4632-9B42-F18CD5A3CE7C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40CE-A35B-48D1-9025-EF0817EB6C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6873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1D16-AA0F-4026-B4E8-7C5F7D1C11BF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344D-83B9-4F73-8AE2-305CD8B156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66296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31B3-7C33-4344-A043-A53D3C057029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9DB0-8D5D-48EC-962F-16986C0959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499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62727-B0FC-42D9-8B9E-31B7B799DE6C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041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981200"/>
            <a:ext cx="3238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238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F2BC9-B4A9-41E7-904D-F8B9E8B040C1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401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B3CE-94A7-4281-9BAA-74D4EB6BFF26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446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5E0F-A38A-49A7-8924-77E3DECE8DE3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559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45B9A-80EF-4255-99E6-0780736758C1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673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7A5E-1A06-427C-B660-71AD4EC27F22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697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A4BD9-4BF7-4578-8D72-EB3F231B0D52}" type="datetime1">
              <a:rPr lang="en-US"/>
              <a:pPr>
                <a:defRPr/>
              </a:pPr>
              <a:t>9/20/2022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937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6096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981200"/>
            <a:ext cx="6629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 Rounded MT Bold" pitchFamily="34" charset="0"/>
              </a:defRPr>
            </a:lvl1pPr>
          </a:lstStyle>
          <a:p>
            <a:pPr>
              <a:defRPr/>
            </a:pPr>
            <a:fld id="{0E1CC593-B71D-4BF4-9DAD-BF8D170341E6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400" dirty="0">
                <a:latin typeface="Arial Rounded MT Bold" pitchFamily="34" charset="0"/>
              </a:rPr>
              <a:t>www.umbc.edu</a:t>
            </a:r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676400" cy="6858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976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145" r:id="rId1"/>
    <p:sldLayoutId id="2147486146" r:id="rId2"/>
    <p:sldLayoutId id="2147486147" r:id="rId3"/>
    <p:sldLayoutId id="2147486148" r:id="rId4"/>
    <p:sldLayoutId id="2147486149" r:id="rId5"/>
    <p:sldLayoutId id="2147486150" r:id="rId6"/>
    <p:sldLayoutId id="2147486151" r:id="rId7"/>
    <p:sldLayoutId id="2147486152" r:id="rId8"/>
    <p:sldLayoutId id="2147486153" r:id="rId9"/>
    <p:sldLayoutId id="2147486154" r:id="rId10"/>
    <p:sldLayoutId id="2147486155" r:id="rId11"/>
    <p:sldLayoutId id="2147486156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57B905-D400-4345-9149-CAD937D9FF13}" type="datetime1">
              <a:rPr lang="en-US"/>
              <a:pPr>
                <a:defRPr/>
              </a:pPr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5D4708-CF18-4A65-842F-B46AB2F13E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3" r:id="rId1"/>
    <p:sldLayoutId id="2147486134" r:id="rId2"/>
    <p:sldLayoutId id="2147486135" r:id="rId3"/>
    <p:sldLayoutId id="2147486136" r:id="rId4"/>
    <p:sldLayoutId id="2147486137" r:id="rId5"/>
    <p:sldLayoutId id="2147486138" r:id="rId6"/>
    <p:sldLayoutId id="2147486139" r:id="rId7"/>
    <p:sldLayoutId id="2147486140" r:id="rId8"/>
    <p:sldLayoutId id="2147486141" r:id="rId9"/>
    <p:sldLayoutId id="2147486142" r:id="rId10"/>
    <p:sldLayoutId id="2147486143" r:id="rId11"/>
    <p:sldLayoutId id="2147486144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s.umbc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1F3D-EB62-4193-83E0-6C6F13231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09600"/>
            <a:ext cx="7162800" cy="1143000"/>
          </a:xfrm>
        </p:spPr>
        <p:txBody>
          <a:bodyPr/>
          <a:lstStyle/>
          <a:p>
            <a:r>
              <a:rPr lang="en-US" dirty="0"/>
              <a:t>UMBC Audit Update</a:t>
            </a:r>
            <a:br>
              <a:rPr lang="en-US" dirty="0"/>
            </a:br>
            <a:r>
              <a:rPr lang="en-US" dirty="0"/>
              <a:t>October 10,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C885A-79AF-4738-9B39-6DAE1D2D9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2362200"/>
            <a:ext cx="7239000" cy="3429000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/>
              <a:t>Presented by </a:t>
            </a:r>
          </a:p>
          <a:p>
            <a:pPr marL="457200" lvl="1" indent="0" algn="ctr">
              <a:buNone/>
            </a:pPr>
            <a:r>
              <a:rPr lang="en-US" sz="3200" dirty="0"/>
              <a:t>Management Advisory Services</a:t>
            </a:r>
          </a:p>
          <a:p>
            <a:pPr marL="112713" lvl="1" indent="0">
              <a:buNone/>
            </a:pPr>
            <a:endParaRPr lang="en-US" sz="3200" dirty="0"/>
          </a:p>
          <a:p>
            <a:pPr marL="112713" lvl="1" indent="0" algn="ctr">
              <a:buNone/>
            </a:pPr>
            <a:r>
              <a:rPr lang="en-US" dirty="0"/>
              <a:t>Terry Cook, Sr. AVP for Admin. Svcs.</a:t>
            </a:r>
          </a:p>
          <a:p>
            <a:pPr marL="112713" lvl="1" indent="0" algn="ctr">
              <a:buNone/>
            </a:pPr>
            <a:r>
              <a:rPr lang="en-US" dirty="0"/>
              <a:t>Megan Cherry, MAS Director</a:t>
            </a:r>
          </a:p>
          <a:p>
            <a:pPr marL="112713" lvl="1" indent="0" algn="ctr">
              <a:buNone/>
            </a:pPr>
            <a:r>
              <a:rPr lang="en-US" dirty="0"/>
              <a:t>Michel Scott, MAS Mgt. Analyst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454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629400" cy="457200"/>
          </a:xfrm>
        </p:spPr>
        <p:txBody>
          <a:bodyPr/>
          <a:lstStyle/>
          <a:p>
            <a:r>
              <a:rPr lang="en-US" altLang="en-US" sz="3200" dirty="0">
                <a:effectLst/>
              </a:rPr>
              <a:t>Agenda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6629400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600" dirty="0"/>
              <a:t>Welcome</a:t>
            </a:r>
          </a:p>
          <a:p>
            <a:r>
              <a:rPr lang="en-US" altLang="en-US" sz="2600" dirty="0"/>
              <a:t>Catch Me If You Can: Today’s Pink Collar Criminal</a:t>
            </a:r>
          </a:p>
          <a:p>
            <a:pPr>
              <a:lnSpc>
                <a:spcPct val="150000"/>
              </a:lnSpc>
            </a:pPr>
            <a:r>
              <a:rPr lang="en-US" altLang="en-US" sz="2600" dirty="0"/>
              <a:t>Internal Audit Updates</a:t>
            </a:r>
          </a:p>
          <a:p>
            <a:pPr>
              <a:lnSpc>
                <a:spcPct val="150000"/>
              </a:lnSpc>
            </a:pPr>
            <a:r>
              <a:rPr lang="en-US" altLang="en-US" sz="2600" dirty="0"/>
              <a:t>External Audit Updates</a:t>
            </a:r>
          </a:p>
          <a:p>
            <a:pPr>
              <a:lnSpc>
                <a:spcPct val="150000"/>
              </a:lnSpc>
            </a:pPr>
            <a:r>
              <a:rPr lang="en-US" altLang="en-US" sz="2600" dirty="0"/>
              <a:t>New UMBC Policies</a:t>
            </a:r>
            <a:endParaRPr lang="en-US" altLang="en-US" sz="26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altLang="en-US" sz="2600" dirty="0"/>
              <a:t>Questions/Discussions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762" y="252867"/>
            <a:ext cx="6629400" cy="11430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OIA Internal Audit Updates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568834"/>
              </p:ext>
            </p:extLst>
          </p:nvPr>
        </p:nvGraphicFramePr>
        <p:xfrm>
          <a:off x="1879762" y="1600200"/>
          <a:ext cx="6629400" cy="265684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6629400">
                  <a:extLst>
                    <a:ext uri="{9D8B030D-6E8A-4147-A177-3AD203B41FA5}">
                      <a16:colId xmlns:a16="http://schemas.microsoft.com/office/drawing/2014/main" val="3274488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Affiliated Foundations – 4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886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Timely submission of required reports to USM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142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UMBC Foundation uses proper business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497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Monitoring and Evaluation of Agreement Terms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74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UMBC Foundation uses proper benefit agreements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3179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CNMS Follow Up – 1 finding in process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Non-tenured faculty contract monitoring – in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9294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782054"/>
              </p:ext>
            </p:extLst>
          </p:nvPr>
        </p:nvGraphicFramePr>
        <p:xfrm>
          <a:off x="1898812" y="4724400"/>
          <a:ext cx="6610350" cy="138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10350">
                  <a:extLst>
                    <a:ext uri="{9D8B030D-6E8A-4147-A177-3AD203B41FA5}">
                      <a16:colId xmlns:a16="http://schemas.microsoft.com/office/drawing/2014/main" val="1445982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 Process Audits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647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Enterprise Risk Management 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538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Malware/Ransomware Security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38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External Audit Updates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6629400" cy="4343400"/>
          </a:xfrm>
        </p:spPr>
        <p:txBody>
          <a:bodyPr/>
          <a:lstStyle/>
          <a:p>
            <a:pPr marL="457200" indent="-457200">
              <a:buClrTx/>
              <a:buAutoNum type="arabicPeriod"/>
              <a:tabLst>
                <a:tab pos="457200" algn="l"/>
              </a:tabLst>
            </a:pPr>
            <a:r>
              <a:rPr lang="en-US" altLang="en-US" sz="2000" dirty="0"/>
              <a:t>MHEC Educational Excellence Awards Program (in process)</a:t>
            </a:r>
          </a:p>
          <a:p>
            <a:pPr marL="457200" indent="-457200">
              <a:lnSpc>
                <a:spcPct val="200000"/>
              </a:lnSpc>
              <a:buClrTx/>
              <a:buAutoNum type="arabicPeriod"/>
              <a:tabLst>
                <a:tab pos="457200" algn="l"/>
              </a:tabLst>
            </a:pPr>
            <a:r>
              <a:rPr lang="en-US" altLang="en-US" sz="2000" dirty="0"/>
              <a:t>MHEC Student Enrollment AUP (in process)</a:t>
            </a:r>
          </a:p>
          <a:p>
            <a:pPr marL="457200" indent="-457200">
              <a:lnSpc>
                <a:spcPct val="200000"/>
              </a:lnSpc>
              <a:buClrTx/>
              <a:buAutoNum type="arabicPeriod"/>
              <a:tabLst>
                <a:tab pos="457200" algn="l"/>
              </a:tabLst>
            </a:pPr>
            <a:r>
              <a:rPr lang="en-US" altLang="en-US" sz="2000" dirty="0"/>
              <a:t>FY 2022 Financial Statement (in process)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alt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828800" y="1752600"/>
            <a:ext cx="6781800" cy="3505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1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5647-7366-C210-15D8-4100741B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81000"/>
            <a:ext cx="6629400" cy="914400"/>
          </a:xfrm>
        </p:spPr>
        <p:txBody>
          <a:bodyPr/>
          <a:lstStyle/>
          <a:p>
            <a:r>
              <a:rPr lang="en-US" dirty="0"/>
              <a:t> UMBC Policy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A2133-5F2E-F54A-020A-8E0478000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524000"/>
            <a:ext cx="6934200" cy="4800600"/>
          </a:xfrm>
        </p:spPr>
        <p:txBody>
          <a:bodyPr/>
          <a:lstStyle/>
          <a:p>
            <a:r>
              <a:rPr lang="en-US" sz="2600" dirty="0"/>
              <a:t>UMBC Policy on Non-Mandatory Fees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5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11F3D-EB62-4193-83E0-6C6F1323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C885A-79AF-4738-9B39-6DAE1D2D9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cs typeface="Arial"/>
              </a:rPr>
              <a:t>-	Megan Cherry (5-1620)</a:t>
            </a:r>
          </a:p>
          <a:p>
            <a:pPr marL="457200" lvl="1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dirty="0">
                <a:cs typeface="Arial"/>
              </a:rPr>
              <a:t>-	Michel Scott (5-6257)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 algn="ctr">
              <a:buNone/>
            </a:pPr>
            <a:r>
              <a:rPr lang="en-US" dirty="0">
                <a:cs typeface="Arial"/>
                <a:hlinkClick r:id="rId2"/>
              </a:rPr>
              <a:t>https://mas.umbc.edu/</a:t>
            </a:r>
            <a:r>
              <a:rPr lang="en-US" dirty="0">
                <a:cs typeface="Arial"/>
              </a:rPr>
              <a:t> </a:t>
            </a:r>
          </a:p>
          <a:p>
            <a:pPr marL="457200" lvl="1" indent="0">
              <a:buNone/>
            </a:pPr>
            <a:endParaRPr lang="en-US" sz="4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40038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5c13d215-2d56-4675-b14a-289b8b841862"/>
  <p:tag name="WASPOLLED" val="17ED83F35AA44D24932D3C22E41512C2"/>
  <p:tag name="TPVERSION" val="8"/>
  <p:tag name="TPFULLVERSION" val="8.7.5.11"/>
  <p:tag name="PPTVERSION" val="16"/>
  <p:tag name="TPOS" val="2"/>
  <p:tag name="TPLASTSAVEVERSION" val="6.4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UMBC_Presentation">
  <a:themeElements>
    <a:clrScheme name="UMBC_Presentatio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66FF"/>
      </a:folHlink>
    </a:clrScheme>
    <a:fontScheme name="UMBC_Presentat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chemeClr val="accent1">
                  <a:shade val="50000"/>
                </a:schemeClr>
              </a:solidFill>
              <a:prstDash val="solid"/>
            </a14:hiddenLine>
          </a:ext>
        </a:extLst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UMBC_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_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_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_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_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_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_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_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_Presentatio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FDC8A823E3DA4BAD1346EEFD7EB283" ma:contentTypeVersion="10" ma:contentTypeDescription="Create a new document." ma:contentTypeScope="" ma:versionID="384d92f13ef82c1d7af69895b762e8b2">
  <xsd:schema xmlns:xsd="http://www.w3.org/2001/XMLSchema" xmlns:xs="http://www.w3.org/2001/XMLSchema" xmlns:p="http://schemas.microsoft.com/office/2006/metadata/properties" xmlns:ns3="62ded0ff-6880-400d-9011-8354d414c2cf" targetNamespace="http://schemas.microsoft.com/office/2006/metadata/properties" ma:root="true" ma:fieldsID="9d6736f841e3bd769d91ebbf13a94643" ns3:_="">
    <xsd:import namespace="62ded0ff-6880-400d-9011-8354d414c2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ed0ff-6880-400d-9011-8354d414c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6BE3E1-41A3-43B8-9D27-4B22F71580E1}">
  <ds:schemaRefs>
    <ds:schemaRef ds:uri="http://purl.org/dc/terms/"/>
    <ds:schemaRef ds:uri="http://purl.org/dc/dcmitype/"/>
    <ds:schemaRef ds:uri="http://schemas.microsoft.com/office/2006/documentManagement/types"/>
    <ds:schemaRef ds:uri="62ded0ff-6880-400d-9011-8354d414c2cf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6D16BCE-64ED-46D1-AAD3-9980242637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36B6EC-4100-482B-BA26-E9BBE96CF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ded0ff-6880-400d-9011-8354d414c2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9241</TotalTime>
  <Words>188</Words>
  <Application>Microsoft Office PowerPoint</Application>
  <PresentationFormat>On-screen Show (4:3)</PresentationFormat>
  <Paragraphs>42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Arial Rounded MT Bold</vt:lpstr>
      <vt:lpstr>Calibri</vt:lpstr>
      <vt:lpstr>Times New Roman</vt:lpstr>
      <vt:lpstr>UMBC_Presentation</vt:lpstr>
      <vt:lpstr>Custom Design</vt:lpstr>
      <vt:lpstr>UMBC Audit Update October 10, 2022</vt:lpstr>
      <vt:lpstr>Agenda</vt:lpstr>
      <vt:lpstr>OIA Internal Audit Updates</vt:lpstr>
      <vt:lpstr>External Audit Updates </vt:lpstr>
      <vt:lpstr> UMBC Policy Updates</vt:lpstr>
      <vt:lpstr>Contact Us</vt:lpstr>
    </vt:vector>
  </TitlesOfParts>
  <Company>University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BFA</dc:creator>
  <cp:lastModifiedBy>Megan Cherry</cp:lastModifiedBy>
  <cp:revision>702</cp:revision>
  <cp:lastPrinted>2022-09-20T17:07:46Z</cp:lastPrinted>
  <dcterms:created xsi:type="dcterms:W3CDTF">1999-05-18T13:27:04Z</dcterms:created>
  <dcterms:modified xsi:type="dcterms:W3CDTF">2022-09-20T19:02:58Z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0x01010030FDC8A823E3DA4BAD1346EEFD7EB283</vt:lpwstr>
  </property>
</Properties>
</file>